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65" d="100"/>
          <a:sy n="65" d="100"/>
        </p:scale>
        <p:origin x="-132" y="-33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l-SI" smtClean="0"/>
              <a:t>Uredite slog podnaslova matrice</a:t>
            </a:r>
            <a:endParaRPr lang="sl-SI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DB4A8-D252-4B2A-9D40-642D171F856A}" type="datetimeFigureOut">
              <a:rPr lang="sl-SI" smtClean="0"/>
              <a:pPr/>
              <a:t>5.5.2017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6FBD8-F397-4881-B0EA-82B64EFE7883}" type="slidenum">
              <a:rPr lang="sl-SI" smtClean="0"/>
              <a:pPr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xmlns="" val="948328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DB4A8-D252-4B2A-9D40-642D171F856A}" type="datetimeFigureOut">
              <a:rPr lang="sl-SI" smtClean="0"/>
              <a:pPr/>
              <a:t>5.5.2017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6FBD8-F397-4881-B0EA-82B64EFE7883}" type="slidenum">
              <a:rPr lang="sl-SI" smtClean="0"/>
              <a:pPr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xmlns="" val="27694272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navpičnega besedila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DB4A8-D252-4B2A-9D40-642D171F856A}" type="datetimeFigureOut">
              <a:rPr lang="sl-SI" smtClean="0"/>
              <a:pPr/>
              <a:t>5.5.2017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6FBD8-F397-4881-B0EA-82B64EFE7883}" type="slidenum">
              <a:rPr lang="sl-SI" smtClean="0"/>
              <a:pPr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xmlns="" val="4486375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DB4A8-D252-4B2A-9D40-642D171F856A}" type="datetimeFigureOut">
              <a:rPr lang="sl-SI" smtClean="0"/>
              <a:pPr/>
              <a:t>5.5.2017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6FBD8-F397-4881-B0EA-82B64EFE7883}" type="slidenum">
              <a:rPr lang="sl-SI" smtClean="0"/>
              <a:pPr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xmlns="" val="25097349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DB4A8-D252-4B2A-9D40-642D171F856A}" type="datetimeFigureOut">
              <a:rPr lang="sl-SI" smtClean="0"/>
              <a:pPr/>
              <a:t>5.5.2017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6FBD8-F397-4881-B0EA-82B64EFE7883}" type="slidenum">
              <a:rPr lang="sl-SI" smtClean="0"/>
              <a:pPr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xmlns="" val="33584032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vsebine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značba mesta vsebine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DB4A8-D252-4B2A-9D40-642D171F856A}" type="datetimeFigureOut">
              <a:rPr lang="sl-SI" smtClean="0"/>
              <a:pPr/>
              <a:t>5.5.2017</a:t>
            </a:fld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6FBD8-F397-4881-B0EA-82B64EFE7883}" type="slidenum">
              <a:rPr lang="sl-SI" smtClean="0"/>
              <a:pPr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xmlns="" val="40478082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Označba mesta vsebine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značba mesta besedila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6" name="Označba mesta vsebine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7" name="Označba mesta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DB4A8-D252-4B2A-9D40-642D171F856A}" type="datetimeFigureOut">
              <a:rPr lang="sl-SI" smtClean="0"/>
              <a:pPr/>
              <a:t>5.5.2017</a:t>
            </a:fld>
            <a:endParaRPr lang="sl-SI"/>
          </a:p>
        </p:txBody>
      </p:sp>
      <p:sp>
        <p:nvSpPr>
          <p:cNvPr id="8" name="Označba mesta no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Označba mesta številke diapoz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6FBD8-F397-4881-B0EA-82B64EFE7883}" type="slidenum">
              <a:rPr lang="sl-SI" smtClean="0"/>
              <a:pPr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xmlns="" val="6372194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DB4A8-D252-4B2A-9D40-642D171F856A}" type="datetimeFigureOut">
              <a:rPr lang="sl-SI" smtClean="0"/>
              <a:pPr/>
              <a:t>5.5.2017</a:t>
            </a:fld>
            <a:endParaRPr lang="sl-SI"/>
          </a:p>
        </p:txBody>
      </p:sp>
      <p:sp>
        <p:nvSpPr>
          <p:cNvPr id="4" name="Označba mest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značba mest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6FBD8-F397-4881-B0EA-82B64EFE7883}" type="slidenum">
              <a:rPr lang="sl-SI" smtClean="0"/>
              <a:pPr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xmlns="" val="30201414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DB4A8-D252-4B2A-9D40-642D171F856A}" type="datetimeFigureOut">
              <a:rPr lang="sl-SI" smtClean="0"/>
              <a:pPr/>
              <a:t>5.5.2017</a:t>
            </a:fld>
            <a:endParaRPr lang="sl-SI"/>
          </a:p>
        </p:txBody>
      </p:sp>
      <p:sp>
        <p:nvSpPr>
          <p:cNvPr id="3" name="Označba mesta no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značba mesta številke diapoz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6FBD8-F397-4881-B0EA-82B64EFE7883}" type="slidenum">
              <a:rPr lang="sl-SI" smtClean="0"/>
              <a:pPr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xmlns="" val="7524107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značba mesta besedil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DB4A8-D252-4B2A-9D40-642D171F856A}" type="datetimeFigureOut">
              <a:rPr lang="sl-SI" smtClean="0"/>
              <a:pPr/>
              <a:t>5.5.2017</a:t>
            </a:fld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6FBD8-F397-4881-B0EA-82B64EFE7883}" type="slidenum">
              <a:rPr lang="sl-SI" smtClean="0"/>
              <a:pPr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xmlns="" val="42276506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slik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Označba mesta besedil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DB4A8-D252-4B2A-9D40-642D171F856A}" type="datetimeFigureOut">
              <a:rPr lang="sl-SI" smtClean="0"/>
              <a:pPr/>
              <a:t>5.5.2017</a:t>
            </a:fld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6FBD8-F397-4881-B0EA-82B64EFE7883}" type="slidenum">
              <a:rPr lang="sl-SI" smtClean="0"/>
              <a:pPr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xmlns="" val="6966690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naslova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DDB4A8-D252-4B2A-9D40-642D171F856A}" type="datetimeFigureOut">
              <a:rPr lang="sl-SI" smtClean="0"/>
              <a:pPr/>
              <a:t>5.5.2017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F6FBD8-F397-4881-B0EA-82B64EFE7883}" type="slidenum">
              <a:rPr lang="sl-SI" smtClean="0"/>
              <a:pPr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xmlns="" val="36773052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hyperlink" Target="mailto:matej.krizanic@gmail.com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Slika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6144768" cy="6926421"/>
          </a:xfrm>
          <a:prstGeom prst="rect">
            <a:avLst/>
          </a:prstGeom>
          <a:solidFill>
            <a:srgbClr val="FFC000"/>
          </a:solidFill>
        </p:spPr>
      </p:pic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0" y="1"/>
            <a:ext cx="12192000" cy="6926420"/>
          </a:xfrm>
        </p:spPr>
        <p:txBody>
          <a:bodyPr>
            <a:normAutofit fontScale="85000" lnSpcReduction="20000"/>
          </a:bodyPr>
          <a:lstStyle/>
          <a:p>
            <a:pPr algn="l"/>
            <a:r>
              <a:rPr lang="sl-SI" sz="4800" b="1" dirty="0" smtClean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        19. -21. 5. 2017</a:t>
            </a:r>
          </a:p>
          <a:p>
            <a:r>
              <a:rPr lang="sl-SI" sz="4800" dirty="0" smtClean="0"/>
              <a:t>							DIVJI V SRCU</a:t>
            </a:r>
          </a:p>
          <a:p>
            <a:r>
              <a:rPr lang="sl-SI" dirty="0" smtClean="0"/>
              <a:t>							Vikend za moške</a:t>
            </a:r>
          </a:p>
          <a:p>
            <a:r>
              <a:rPr lang="sl-SI" dirty="0"/>
              <a:t>	</a:t>
            </a:r>
            <a:r>
              <a:rPr lang="sl-SI" dirty="0" smtClean="0"/>
              <a:t>						</a:t>
            </a:r>
          </a:p>
          <a:p>
            <a:r>
              <a:rPr lang="sl-SI" dirty="0"/>
              <a:t>	</a:t>
            </a:r>
            <a:r>
              <a:rPr lang="sl-SI" dirty="0" smtClean="0"/>
              <a:t>						 V divjino moškega srca nas bo popeljal </a:t>
            </a:r>
          </a:p>
          <a:p>
            <a:r>
              <a:rPr lang="sl-SI" dirty="0"/>
              <a:t>	</a:t>
            </a:r>
            <a:r>
              <a:rPr lang="sl-SI" dirty="0" smtClean="0"/>
              <a:t>						Don </a:t>
            </a:r>
            <a:r>
              <a:rPr lang="sl-SI" dirty="0" err="1" smtClean="0"/>
              <a:t>Turbitt</a:t>
            </a:r>
            <a:r>
              <a:rPr lang="sl-SI" dirty="0" smtClean="0"/>
              <a:t> iz ZDA</a:t>
            </a:r>
          </a:p>
          <a:p>
            <a:endParaRPr lang="sl-SI" dirty="0" smtClean="0"/>
          </a:p>
          <a:p>
            <a:endParaRPr lang="sl-SI" dirty="0"/>
          </a:p>
          <a:p>
            <a:r>
              <a:rPr lang="sl-SI" dirty="0" smtClean="0"/>
              <a:t>							S sabo vzameš le nujno in svoje srce</a:t>
            </a:r>
          </a:p>
          <a:p>
            <a:endParaRPr lang="sl-SI" dirty="0"/>
          </a:p>
          <a:p>
            <a:endParaRPr lang="sl-SI" dirty="0" smtClean="0"/>
          </a:p>
          <a:p>
            <a:r>
              <a:rPr lang="sl-SI" dirty="0"/>
              <a:t>	</a:t>
            </a:r>
            <a:r>
              <a:rPr lang="sl-SI" dirty="0" smtClean="0"/>
              <a:t>							</a:t>
            </a:r>
          </a:p>
          <a:p>
            <a:endParaRPr lang="sl-SI" dirty="0" smtClean="0"/>
          </a:p>
          <a:p>
            <a:endParaRPr lang="sl-SI" dirty="0" smtClean="0"/>
          </a:p>
          <a:p>
            <a:endParaRPr lang="sl-SI" dirty="0"/>
          </a:p>
          <a:p>
            <a:r>
              <a:rPr lang="sl-SI" dirty="0" smtClean="0"/>
              <a:t>							      	VIPAVSKI KRIŽ 12, 5270 Ajdovščina 								              (kapucinski samostan)</a:t>
            </a:r>
          </a:p>
          <a:p>
            <a:r>
              <a:rPr lang="sl-SI" dirty="0"/>
              <a:t>	</a:t>
            </a:r>
            <a:r>
              <a:rPr lang="sl-SI" dirty="0" smtClean="0"/>
              <a:t>						</a:t>
            </a:r>
            <a:r>
              <a:rPr lang="sl-SI" sz="1800" dirty="0" smtClean="0"/>
              <a:t>Obvezna prijava na: </a:t>
            </a:r>
            <a:r>
              <a:rPr lang="sl-SI" sz="1800" dirty="0" smtClean="0">
                <a:hlinkClick r:id="rId4"/>
              </a:rPr>
              <a:t>matej.krizanic@gmail.com</a:t>
            </a:r>
            <a:r>
              <a:rPr lang="sl-SI" sz="1800" dirty="0" smtClean="0"/>
              <a:t>; 031752251</a:t>
            </a:r>
          </a:p>
          <a:p>
            <a:r>
              <a:rPr lang="sl-SI" sz="1800" dirty="0" smtClean="0"/>
              <a:t>                                                                                                                                                               (zadnji rok za prijavo je 16. 5. 2017)</a:t>
            </a:r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xmlns="" val="11363776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isarna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9</Words>
  <Application>Microsoft Office PowerPoint</Application>
  <PresentationFormat>Po meri</PresentationFormat>
  <Paragraphs>18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Naslovi diapozitivov</vt:lpstr>
      </vt:variant>
      <vt:variant>
        <vt:i4>1</vt:i4>
      </vt:variant>
    </vt:vector>
  </HeadingPairs>
  <TitlesOfParts>
    <vt:vector size="2" baseType="lpstr">
      <vt:lpstr>Officeova tema</vt:lpstr>
      <vt:lpstr>Diapozitiv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PowerPointova predstavitev</dc:title>
  <dc:creator>Matej</dc:creator>
  <cp:lastModifiedBy>Luka</cp:lastModifiedBy>
  <cp:revision>5</cp:revision>
  <dcterms:created xsi:type="dcterms:W3CDTF">2017-05-03T07:51:21Z</dcterms:created>
  <dcterms:modified xsi:type="dcterms:W3CDTF">2017-05-05T12:59:35Z</dcterms:modified>
</cp:coreProperties>
</file>